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78" r:id="rId2"/>
    <p:sldId id="258" r:id="rId3"/>
    <p:sldId id="259" r:id="rId4"/>
    <p:sldId id="260" r:id="rId5"/>
    <p:sldId id="262" r:id="rId6"/>
    <p:sldId id="263" r:id="rId7"/>
    <p:sldId id="27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6" r:id="rId18"/>
    <p:sldId id="274" r:id="rId19"/>
    <p:sldId id="275" r:id="rId20"/>
    <p:sldId id="257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C942B1-A8C9-489E-B1F4-FD07796CBD78}">
          <p14:sldIdLst>
            <p14:sldId id="278"/>
            <p14:sldId id="258"/>
            <p14:sldId id="259"/>
            <p14:sldId id="260"/>
            <p14:sldId id="262"/>
            <p14:sldId id="263"/>
            <p14:sldId id="27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6"/>
            <p14:sldId id="274"/>
            <p14:sldId id="275"/>
            <p14:sldId id="257"/>
            <p14:sldId id="277"/>
          </p14:sldIdLst>
        </p14:section>
        <p14:section name="Untitled Section" id="{12914CF6-5AE5-44E2-B7C0-52B71203CB9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51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8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9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90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51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1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5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01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1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3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7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7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D79BFB-3A57-4091-9F2C-6614CF32A2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F3860EF-3191-4320-8B38-7971AC78D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16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D0B32-1787-46A0-A4E5-B0691ABA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76" y="359466"/>
            <a:ext cx="6893170" cy="3293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8EA1DF-7742-4D88-B1F7-E5D952903F3E}"/>
              </a:ext>
            </a:extLst>
          </p:cNvPr>
          <p:cNvSpPr/>
          <p:nvPr/>
        </p:nvSpPr>
        <p:spPr>
          <a:xfrm>
            <a:off x="3108081" y="4009262"/>
            <a:ext cx="5758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808080"/>
                </a:highlight>
              </a:rPr>
              <a:t>NIGHT VISION TECHNOLOGY</a:t>
            </a:r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IN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46FA97-A2B0-492E-AA4C-8BB74527CAFB}"/>
              </a:ext>
            </a:extLst>
          </p:cNvPr>
          <p:cNvSpPr/>
          <p:nvPr/>
        </p:nvSpPr>
        <p:spPr>
          <a:xfrm>
            <a:off x="3444236" y="4865973"/>
            <a:ext cx="5086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Name: Rajat Rajesh Minekar</a:t>
            </a:r>
            <a:endParaRPr lang="en-IN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96A82-2949-4F27-884D-40D10126DB79}"/>
              </a:ext>
            </a:extLst>
          </p:cNvPr>
          <p:cNvSpPr/>
          <p:nvPr/>
        </p:nvSpPr>
        <p:spPr>
          <a:xfrm>
            <a:off x="3444236" y="5476463"/>
            <a:ext cx="4970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Roll No:21444</a:t>
            </a:r>
          </a:p>
        </p:txBody>
      </p:sp>
    </p:spTree>
    <p:extLst>
      <p:ext uri="{BB962C8B-B14F-4D97-AF65-F5344CB8AC3E}">
        <p14:creationId xmlns:p14="http://schemas.microsoft.com/office/powerpoint/2010/main" val="272521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274324"/>
          </a:xfrm>
          <a:ln w="127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NIGHT VISION DEVICES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0587"/>
            <a:ext cx="10515600" cy="5204298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Night vision devices are basically divided into three categories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1.</a:t>
            </a:r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SCOPES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They are monocular normally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handheld or mounted on a weapon.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42D6D-5BE4-4D49-9C21-24281ADB1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9676"/>
            <a:ext cx="5080000" cy="2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274324"/>
          </a:xfrm>
          <a:ln w="127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970" y="119162"/>
            <a:ext cx="10515600" cy="6624536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2.GOGGLES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They are binocular and worn on the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3.CAMERAS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Used for transmission or recording of images mostly if the location is fixed.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0338A-BD8E-440A-B710-37B7395D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9" y="4158576"/>
            <a:ext cx="3385225" cy="2580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887D5-8F8A-4403-BB91-547A9A28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96" y="712548"/>
            <a:ext cx="2897220" cy="19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       </a:t>
            </a:r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1.Generation 0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The earliest (1950's) night vision products were based on image   conversion, rather than intensification.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2.Generation 1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Vacuum Tube Technology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Full Moon Operation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Amplification: 1,000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Operating Life: 2,000 Hours</a:t>
            </a:r>
          </a:p>
        </p:txBody>
      </p:sp>
    </p:spTree>
    <p:extLst>
      <p:ext uri="{BB962C8B-B14F-4D97-AF65-F5344CB8AC3E}">
        <p14:creationId xmlns:p14="http://schemas.microsoft.com/office/powerpoint/2010/main" val="90057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D06F7-9748-484A-B5BB-274B7D283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7" y="365126"/>
            <a:ext cx="11293813" cy="6127748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2313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   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6"/>
            <a:ext cx="10515600" cy="6055129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3.Generation 2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First Micro channel Plate Application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One-Quarter Moon Operation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Amplification: 20,000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Operating Life: 2,500 Hours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4.Generation3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Improved Micro channel Plate &amp; Photocathode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Starlight Operation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Amplification: 40,000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Operating Life: 10,000 Hour</a:t>
            </a:r>
          </a:p>
        </p:txBody>
      </p:sp>
    </p:spTree>
    <p:extLst>
      <p:ext uri="{BB962C8B-B14F-4D97-AF65-F5344CB8AC3E}">
        <p14:creationId xmlns:p14="http://schemas.microsoft.com/office/powerpoint/2010/main" val="38501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2B8D81-C7B8-4B2C-87D8-531F7B76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" y="272374"/>
            <a:ext cx="10595043" cy="6342435"/>
          </a:xfrm>
        </p:spPr>
      </p:pic>
    </p:spTree>
    <p:extLst>
      <p:ext uri="{BB962C8B-B14F-4D97-AF65-F5344CB8AC3E}">
        <p14:creationId xmlns:p14="http://schemas.microsoft.com/office/powerpoint/2010/main" val="58760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     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8"/>
            <a:ext cx="10515600" cy="4708085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 	</a:t>
            </a:r>
          </a:p>
          <a:p>
            <a:pPr marL="0" indent="0">
              <a:buNone/>
            </a:pPr>
            <a:r>
              <a:rPr lang="en-US" b="1" dirty="0"/>
              <a:t>                • Military						• Hunting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A650A-26C0-49EC-A8A6-A5E1377F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0" y="2633410"/>
            <a:ext cx="4652955" cy="3098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32438-55A2-4842-B42F-18D94AA7B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0" y="2633410"/>
            <a:ext cx="4379880" cy="30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7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83" y="145915"/>
            <a:ext cx="11828834" cy="6566170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          • Wildlife observation				       • Security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	</a:t>
            </a:r>
          </a:p>
          <a:p>
            <a:pPr marL="0" indent="0">
              <a:buNone/>
            </a:pPr>
            <a:r>
              <a:rPr lang="en-US" b="1" dirty="0"/>
              <a:t>			               • Hidden-object detection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2B2D9-5728-4371-8EDC-A5EFAEDB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2" y="917002"/>
            <a:ext cx="4333332" cy="2166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B150-69B4-4A02-8FAD-A293788EF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91" y="680936"/>
            <a:ext cx="4709809" cy="2490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57FC6-632F-44B6-9F13-42F7F0AF4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63" y="3854755"/>
            <a:ext cx="4601183" cy="24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r>
              <a:rPr lang="en-US" dirty="0"/>
              <a:t>			       </a:t>
            </a:r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8"/>
            <a:ext cx="10515600" cy="4708085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Today in the 21st century we have come a long way in the development of night vision technology, from the early 1940’s.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Night vision devices are basically designed for defensive purposes but the application within the scientific or the civilian range is also very help full.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 In present scenario the applications of night vision technology is very essential to combat terrorism which is a major problem being faced by mankind.</a:t>
            </a:r>
          </a:p>
        </p:txBody>
      </p:sp>
    </p:spTree>
    <p:extLst>
      <p:ext uri="{BB962C8B-B14F-4D97-AF65-F5344CB8AC3E}">
        <p14:creationId xmlns:p14="http://schemas.microsoft.com/office/powerpoint/2010/main" val="934500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8"/>
            <a:ext cx="10515600" cy="4708085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http://www.photonis.com/nightvision/products/supergen/super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gen_specifications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http://www.irinfo.org/articles/03_01_2007_grossman.html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Www.Wikipedia.Org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En.Wikipedia.Org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/Wiki/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Night_vision_device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Www.Morovision.Com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/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How_thermal_imaging_works.Htm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• 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En.Wikipedia.Org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/Wiki/</a:t>
            </a:r>
            <a:r>
              <a:rPr lang="en-US" dirty="0" err="1">
                <a:solidFill>
                  <a:srgbClr val="002060"/>
                </a:solidFill>
                <a:latin typeface="Arial Black" panose="020B0A04020102020204" pitchFamily="34" charset="0"/>
              </a:rPr>
              <a:t>Night_vision</a:t>
            </a:r>
            <a:endParaRPr lang="en-US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6E7A-70EB-45E1-83AA-5766F1BA422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FFC000"/>
            </a:solidFill>
          </a:ln>
        </p:spPr>
        <p:txBody>
          <a:bodyPr/>
          <a:lstStyle/>
          <a:p>
            <a:r>
              <a:rPr lang="en-US" b="1" dirty="0"/>
              <a:t>		    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  <a:r>
              <a:rPr lang="en-US" b="1" u="sng" dirty="0">
                <a:solidFill>
                  <a:srgbClr val="C00000"/>
                </a:solidFill>
              </a:rPr>
              <a:t>TABLE OF CONTENTS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6F35-D46B-47D8-A36F-E0FB27FD7BC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Types of Night Vision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Working of Technical Night Vision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Night Vision Devices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Generations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Applications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Conclusion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684753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663054-7E6C-496F-BD94-039BB75BE0AC}"/>
              </a:ext>
            </a:extLst>
          </p:cNvPr>
          <p:cNvSpPr txBox="1"/>
          <p:nvPr/>
        </p:nvSpPr>
        <p:spPr>
          <a:xfrm>
            <a:off x="2295727" y="389107"/>
            <a:ext cx="7208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	 </a:t>
            </a:r>
            <a:r>
              <a:rPr lang="en-US" sz="8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C000"/>
                </a:solidFill>
              </a:rPr>
              <a:t>THANK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52A24-0C7F-4842-9206-D9AED7148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27" y="1916348"/>
            <a:ext cx="7402233" cy="4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663054-7E6C-496F-BD94-039BB75BE0AC}"/>
              </a:ext>
            </a:extLst>
          </p:cNvPr>
          <p:cNvSpPr txBox="1"/>
          <p:nvPr/>
        </p:nvSpPr>
        <p:spPr>
          <a:xfrm>
            <a:off x="2295727" y="389107"/>
            <a:ext cx="7208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	</a:t>
            </a:r>
            <a:endParaRPr lang="en-US" sz="80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rgbClr val="FFC000"/>
              </a:solidFill>
            </a:endParaRPr>
          </a:p>
        </p:txBody>
      </p:sp>
      <p:pic>
        <p:nvPicPr>
          <p:cNvPr id="2" name="Night Vision Technology">
            <a:hlinkClick r:id="" action="ppaction://media"/>
            <a:extLst>
              <a:ext uri="{FF2B5EF4-FFF2-40B4-BE49-F238E27FC236}">
                <a16:creationId xmlns:a16="http://schemas.microsoft.com/office/drawing/2014/main" id="{041F8789-28D9-43AA-B1C7-DFAC0390F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471" y="282101"/>
            <a:ext cx="11400817" cy="60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32E-79D0-4710-B336-740D9660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723"/>
            <a:ext cx="10515600" cy="1325563"/>
          </a:xfrm>
        </p:spPr>
        <p:txBody>
          <a:bodyPr/>
          <a:lstStyle/>
          <a:p>
            <a:r>
              <a:rPr lang="en-US" dirty="0"/>
              <a:t>			     </a:t>
            </a:r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74C-091A-44B1-8E18-50C91253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213"/>
            <a:ext cx="10515600" cy="5506064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•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Night vision technology, literally allows one to see in the dark.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It is originally developed for military use 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Humans have poor night vision compared to many other animals.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With the proper night-vision equipment, we can see a person                    standing over 200 yards (183 m) away on a moonless, cloudy night.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CDEB9-D7AA-43D4-AADA-053CC37A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15" y="1251480"/>
            <a:ext cx="4178830" cy="23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0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070045"/>
          </a:xfrm>
          <a:ln w="12700"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NIGHT VISION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It is broadly classified into two types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 Biological Night Vision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Molecules in the rods of the eye undergo a change in shape as light.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Molecules in the human rods is insensitive to the light.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Technical Night Vision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Image intensifier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Thermal imaging</a:t>
            </a:r>
          </a:p>
        </p:txBody>
      </p:sp>
    </p:spTree>
    <p:extLst>
      <p:ext uri="{BB962C8B-B14F-4D97-AF65-F5344CB8AC3E}">
        <p14:creationId xmlns:p14="http://schemas.microsoft.com/office/powerpoint/2010/main" val="1367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070045"/>
          </a:xfrm>
          <a:ln w="127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OF TECHNICAL NIGHT VISION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9260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Technical Night vision can work in two very different ways: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sz="32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Image Intensifier </a:t>
            </a:r>
            <a:endParaRPr lang="en-US" b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Night vision amplifies light to achieve better vision 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A conventional lens, captures ambient light.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gathered light is sent to the image-intensifier tube.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light energy released electron from the cathode and accelerated.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These electrons enter micro channel plate and bounce off and generate more electron.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3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070045"/>
          </a:xfrm>
          <a:ln w="12700">
            <a:solidFill>
              <a:srgbClr val="FFC000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464"/>
            <a:ext cx="10515600" cy="6293796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Thousands of other electrons to be released in each channel.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Original electrons collide with the channel , exciting atoms and causing other electrons.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New electrons collide with other atoms, creating a chain.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In image-intensifier tube, the electrons hit a screen.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energy of the electrons release photons and create green image on the screen.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green phosphor image is viewed through another lens.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3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10AAC-AA61-4CEF-BB5D-330F758B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8" y="233464"/>
            <a:ext cx="11368453" cy="63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070045"/>
          </a:xfrm>
          <a:ln w="12700">
            <a:solidFill>
              <a:schemeClr val="tx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68B0-CCCF-478F-BA1D-68ADF0A5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570"/>
            <a:ext cx="10515600" cy="5904690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Thermal Imaging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All objects emit infrared energy as a function of their temperature.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A lens focuses the infrared light.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focused light is scanned and create temperature pattern.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pattern created is translated into electric impulses.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impulses are sent to a circuit board that translates the information into data for the display.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 signal-processing unit sends the information to the is play, and appears as various colors.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• Thermal images are black and white in nature.</a:t>
            </a:r>
          </a:p>
        </p:txBody>
      </p:sp>
    </p:spTree>
    <p:extLst>
      <p:ext uri="{BB962C8B-B14F-4D97-AF65-F5344CB8AC3E}">
        <p14:creationId xmlns:p14="http://schemas.microsoft.com/office/powerpoint/2010/main" val="14467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BD7-888A-4244-99A2-2AEE95DD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740"/>
            <a:ext cx="10515600" cy="1070045"/>
          </a:xfrm>
          <a:ln w="12700">
            <a:solidFill>
              <a:schemeClr val="tx2">
                <a:lumMod val="40000"/>
                <a:lumOff val="6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35246-B831-4CD1-93F1-FB7B335E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6111"/>
            <a:ext cx="10515599" cy="5679264"/>
          </a:xfrm>
          <a:solidFill>
            <a:schemeClr val="accent1">
              <a:lumMod val="20000"/>
              <a:lumOff val="80000"/>
            </a:schemeClr>
          </a:solidFill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25668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303</TotalTime>
  <Words>703</Words>
  <Application>Microsoft Office PowerPoint</Application>
  <PresentationFormat>Widescreen</PresentationFormat>
  <Paragraphs>116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Century Gothic</vt:lpstr>
      <vt:lpstr>Wingdings</vt:lpstr>
      <vt:lpstr>Mesh</vt:lpstr>
      <vt:lpstr>PowerPoint Presentation</vt:lpstr>
      <vt:lpstr>      …TABLE OF CONTENTS… </vt:lpstr>
      <vt:lpstr>        INTRODUCTION </vt:lpstr>
      <vt:lpstr>TYPES OF NIGHT VISION </vt:lpstr>
      <vt:lpstr> WORKING OF TECHNICAL NIGHT VISION  </vt:lpstr>
      <vt:lpstr>   </vt:lpstr>
      <vt:lpstr>PowerPoint Presentation</vt:lpstr>
      <vt:lpstr>   </vt:lpstr>
      <vt:lpstr>   </vt:lpstr>
      <vt:lpstr>  NIGHT VISION DEVICES   </vt:lpstr>
      <vt:lpstr>  </vt:lpstr>
      <vt:lpstr>          GENERATIONS </vt:lpstr>
      <vt:lpstr>    </vt:lpstr>
      <vt:lpstr>       </vt:lpstr>
      <vt:lpstr>    </vt:lpstr>
      <vt:lpstr>         APPLICATIONS</vt:lpstr>
      <vt:lpstr>   </vt:lpstr>
      <vt:lpstr>          CONCLUSIONS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VISION TECHNOLOGY</dc:title>
  <dc:creator>SUSHANT SONTAKKE</dc:creator>
  <cp:lastModifiedBy>ritesh minekar</cp:lastModifiedBy>
  <cp:revision>80</cp:revision>
  <dcterms:created xsi:type="dcterms:W3CDTF">2019-09-19T15:03:17Z</dcterms:created>
  <dcterms:modified xsi:type="dcterms:W3CDTF">2019-10-14T07:01:29Z</dcterms:modified>
</cp:coreProperties>
</file>